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63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10/29/2016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10/29/2016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17904" y="4468031"/>
            <a:ext cx="6512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                     </a:t>
            </a:r>
            <a:r>
              <a:rPr lang="en-US" sz="2400" b="1" dirty="0" smtClean="0">
                <a:solidFill>
                  <a:srgbClr val="38949E"/>
                </a:solidFill>
              </a:rPr>
              <a:t>Sass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Compiling Sass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Applications</a:t>
            </a:r>
            <a:r>
              <a:rPr lang="en-US" sz="2400" dirty="0" smtClean="0"/>
              <a:t> – Coedit, Compass.app, Koala, Scout, Ghostlab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Command Line </a:t>
            </a:r>
            <a:r>
              <a:rPr lang="en-US" sz="2400" dirty="0" smtClean="0"/>
              <a:t>– Linux/ Windows/ Mac – Need Ruby Installed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Runtime</a:t>
            </a:r>
            <a:r>
              <a:rPr lang="en-US" sz="2400" dirty="0" smtClean="0"/>
              <a:t> – Using a task runner like Grunt or Gulp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8386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Sass?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Syntactically Awesome StyleSheets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b="1" dirty="0" smtClean="0"/>
              <a:t>Sass</a:t>
            </a:r>
            <a:r>
              <a:rPr lang="en-US" sz="2400" dirty="0" smtClean="0"/>
              <a:t> is a </a:t>
            </a:r>
            <a:r>
              <a:rPr lang="en-US" sz="2400" b="1" dirty="0" smtClean="0"/>
              <a:t>CSS preprocessor </a:t>
            </a:r>
            <a:r>
              <a:rPr lang="en-US" sz="2400" dirty="0" smtClean="0"/>
              <a:t>which is a </a:t>
            </a:r>
            <a:r>
              <a:rPr lang="en-US" sz="2400" b="1" dirty="0" smtClean="0"/>
              <a:t>scripting language </a:t>
            </a:r>
            <a:r>
              <a:rPr lang="en-US" sz="2400" dirty="0" smtClean="0"/>
              <a:t>that extends CSS by allowing developers to write code in one language and compile it into CSS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Can use </a:t>
            </a:r>
            <a:r>
              <a:rPr lang="en-US" sz="2400" b="1" dirty="0" smtClean="0"/>
              <a:t>.sass </a:t>
            </a:r>
            <a:r>
              <a:rPr lang="en-US" sz="2400" dirty="0" smtClean="0"/>
              <a:t>and </a:t>
            </a:r>
            <a:r>
              <a:rPr lang="en-US" sz="2400" b="1" dirty="0" smtClean="0"/>
              <a:t>.scss </a:t>
            </a:r>
            <a:r>
              <a:rPr lang="en-US" sz="2400" dirty="0" smtClean="0"/>
              <a:t>file extensions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Others include </a:t>
            </a:r>
            <a:r>
              <a:rPr lang="en-US" sz="2400" b="1" dirty="0" smtClean="0"/>
              <a:t>LESS </a:t>
            </a:r>
            <a:r>
              <a:rPr lang="en-US" sz="2400" dirty="0" smtClean="0"/>
              <a:t>and </a:t>
            </a:r>
            <a:r>
              <a:rPr lang="en-US" sz="2400" b="1" dirty="0" smtClean="0"/>
              <a:t>Stylus</a:t>
            </a:r>
            <a:endParaRPr lang="en-US" sz="2400" b="1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Sass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Variables in CSS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Nesting Styles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Partials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Importing CSS Files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Mixins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Extending &amp; Inheritance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Perform Operations &amp; Calculations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71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can use variables in CSS as we would use in true programming </a:t>
            </a:r>
            <a:r>
              <a:rPr lang="en-US" dirty="0" err="1" smtClean="0"/>
              <a:t>langauges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Variables use the </a:t>
            </a:r>
            <a:r>
              <a:rPr lang="en-US" b="1" dirty="0" smtClean="0"/>
              <a:t>$</a:t>
            </a:r>
            <a:r>
              <a:rPr lang="en-US" dirty="0" smtClean="0"/>
              <a:t> symbol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279" y="3713880"/>
            <a:ext cx="5867400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7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 can now nest css styles as we can HTML elements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2745354"/>
            <a:ext cx="5876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9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Partials &amp; Importing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We can create modular files to include in other Sass files. This makes things really easy to maintain.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A partial is simply a Sass file named with a leading underscore</a:t>
            </a:r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We can import using //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565" y="4014249"/>
            <a:ext cx="5953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66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Mixins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Group together CSS declarations to be used throughout the site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Values can be passed into a </a:t>
            </a:r>
            <a:r>
              <a:rPr lang="en-US" dirty="0" err="1" smtClean="0"/>
              <a:t>mixin</a:t>
            </a:r>
            <a:endParaRPr lang="en-US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dirty="0" smtClean="0"/>
              <a:t>Essentially a CSS function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4146804"/>
            <a:ext cx="5972175" cy="229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67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 &amp; Inheritance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Extend properties from one </a:t>
            </a:r>
          </a:p>
          <a:p>
            <a:pPr marL="0" indent="0">
              <a:buNone/>
            </a:pPr>
            <a:r>
              <a:rPr lang="en-US" dirty="0" smtClean="0"/>
              <a:t>selector to another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793" y="1974897"/>
            <a:ext cx="5326540" cy="4343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Standard math operators are available in Sass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848" y="2759144"/>
            <a:ext cx="59721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3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12182</TotalTime>
  <Words>233</Words>
  <Application>Microsoft Office PowerPoint</Application>
  <PresentationFormat>Widescreen</PresentationFormat>
  <Paragraphs>38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Black</vt:lpstr>
      <vt:lpstr>Wingdings</vt:lpstr>
      <vt:lpstr>Wood Type</vt:lpstr>
      <vt:lpstr>Full Stack Web Development</vt:lpstr>
      <vt:lpstr>What Is Sass?</vt:lpstr>
      <vt:lpstr>What Can Sass Do?</vt:lpstr>
      <vt:lpstr>Variables</vt:lpstr>
      <vt:lpstr>Nesting</vt:lpstr>
      <vt:lpstr>Partials &amp; Importing</vt:lpstr>
      <vt:lpstr>Mixins</vt:lpstr>
      <vt:lpstr>Extend &amp; Inheritance</vt:lpstr>
      <vt:lpstr>Operators</vt:lpstr>
      <vt:lpstr>Compiling Sass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89</cp:revision>
  <dcterms:created xsi:type="dcterms:W3CDTF">2016-08-08T14:29:34Z</dcterms:created>
  <dcterms:modified xsi:type="dcterms:W3CDTF">2016-10-29T22:24:10Z</dcterms:modified>
</cp:coreProperties>
</file>